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7" r:id="rId2"/>
    <p:sldId id="266" r:id="rId3"/>
    <p:sldId id="269" r:id="rId4"/>
    <p:sldId id="258" r:id="rId5"/>
    <p:sldId id="267" r:id="rId6"/>
    <p:sldId id="268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53" autoAdjust="0"/>
    <p:restoredTop sz="96730" autoAdjust="0"/>
  </p:normalViewPr>
  <p:slideViewPr>
    <p:cSldViewPr snapToGrid="0">
      <p:cViewPr varScale="1">
        <p:scale>
          <a:sx n="127" d="100"/>
          <a:sy n="127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2e7e3011869b593" providerId="LiveId" clId="{F04EC4E7-08B7-461E-9F7B-CB59529629D6}"/>
    <pc:docChg chg="undo custSel addSld delSld modSld sldOrd">
      <pc:chgData name="" userId="e2e7e3011869b593" providerId="LiveId" clId="{F04EC4E7-08B7-461E-9F7B-CB59529629D6}" dt="2022-12-01T10:58:07.812" v="2630" actId="14100"/>
      <pc:docMkLst>
        <pc:docMk/>
      </pc:docMkLst>
      <pc:sldChg chg="modSp">
        <pc:chgData name="" userId="e2e7e3011869b593" providerId="LiveId" clId="{F04EC4E7-08B7-461E-9F7B-CB59529629D6}" dt="2022-12-01T09:54:34.596" v="576" actId="403"/>
        <pc:sldMkLst>
          <pc:docMk/>
          <pc:sldMk cId="3735924156" sldId="257"/>
        </pc:sldMkLst>
        <pc:spChg chg="mod">
          <ac:chgData name="" userId="e2e7e3011869b593" providerId="LiveId" clId="{F04EC4E7-08B7-461E-9F7B-CB59529629D6}" dt="2022-12-01T09:54:34.596" v="576" actId="403"/>
          <ac:spMkLst>
            <pc:docMk/>
            <pc:sldMk cId="3735924156" sldId="257"/>
            <ac:spMk id="3" creationId="{B5CA90B2-E2C2-4C21-BE0D-314ACB06F6C9}"/>
          </ac:spMkLst>
        </pc:spChg>
      </pc:sldChg>
      <pc:sldChg chg="addSp delSp modSp mod ord setBg">
        <pc:chgData name="" userId="e2e7e3011869b593" providerId="LiveId" clId="{F04EC4E7-08B7-461E-9F7B-CB59529629D6}" dt="2022-12-01T10:35:22.626" v="1652" actId="1076"/>
        <pc:sldMkLst>
          <pc:docMk/>
          <pc:sldMk cId="1114701946" sldId="258"/>
        </pc:sldMkLst>
        <pc:spChg chg="add del">
          <ac:chgData name="" userId="e2e7e3011869b593" providerId="LiveId" clId="{F04EC4E7-08B7-461E-9F7B-CB59529629D6}" dt="2022-12-01T08:08:08.909" v="9" actId="478"/>
          <ac:spMkLst>
            <pc:docMk/>
            <pc:sldMk cId="1114701946" sldId="258"/>
            <ac:spMk id="3" creationId="{B5CA90B2-E2C2-4C21-BE0D-314ACB06F6C9}"/>
          </ac:spMkLst>
        </pc:spChg>
        <pc:spChg chg="add del">
          <ac:chgData name="" userId="e2e7e3011869b593" providerId="LiveId" clId="{F04EC4E7-08B7-461E-9F7B-CB59529629D6}" dt="2022-12-01T08:08:08.909" v="9" actId="478"/>
          <ac:spMkLst>
            <pc:docMk/>
            <pc:sldMk cId="1114701946" sldId="258"/>
            <ac:spMk id="4" creationId="{3BEA2632-AF5D-4814-9E98-3B5034552CCD}"/>
          </ac:spMkLst>
        </pc:spChg>
        <pc:spChg chg="add del mod">
          <ac:chgData name="" userId="e2e7e3011869b593" providerId="LiveId" clId="{F04EC4E7-08B7-461E-9F7B-CB59529629D6}" dt="2022-12-01T10:35:22.626" v="1652" actId="1076"/>
          <ac:spMkLst>
            <pc:docMk/>
            <pc:sldMk cId="1114701946" sldId="258"/>
            <ac:spMk id="8" creationId="{D5431722-82EF-4F7B-A50E-DFA0A013544A}"/>
          </ac:spMkLst>
        </pc:spChg>
        <pc:spChg chg="add">
          <ac:chgData name="" userId="e2e7e3011869b593" providerId="LiveId" clId="{F04EC4E7-08B7-461E-9F7B-CB59529629D6}" dt="2022-12-01T08:07:11.113" v="0"/>
          <ac:spMkLst>
            <pc:docMk/>
            <pc:sldMk cId="1114701946" sldId="258"/>
            <ac:spMk id="36" creationId="{08B95D91-7000-8BCC-7FD1-8EBCF25CF4A3}"/>
          </ac:spMkLst>
        </pc:spChg>
        <pc:spChg chg="add">
          <ac:chgData name="" userId="e2e7e3011869b593" providerId="LiveId" clId="{F04EC4E7-08B7-461E-9F7B-CB59529629D6}" dt="2022-12-01T08:07:11.113" v="0"/>
          <ac:spMkLst>
            <pc:docMk/>
            <pc:sldMk cId="1114701946" sldId="258"/>
            <ac:spMk id="38" creationId="{441554D6-1D9E-9EDA-3A3F-8BC98BAD7993}"/>
          </ac:spMkLst>
        </pc:spChg>
        <pc:spChg chg="del">
          <ac:chgData name="" userId="e2e7e3011869b593" providerId="LiveId" clId="{F04EC4E7-08B7-461E-9F7B-CB59529629D6}" dt="2022-12-01T08:08:08.909" v="9" actId="478"/>
          <ac:spMkLst>
            <pc:docMk/>
            <pc:sldMk cId="1114701946" sldId="258"/>
            <ac:spMk id="39" creationId="{E8EFEDF7-0317-4BAD-A3A5-4B5DAEA4C756}"/>
          </ac:spMkLst>
        </pc:spChg>
        <pc:spChg chg="del">
          <ac:chgData name="" userId="e2e7e3011869b593" providerId="LiveId" clId="{F04EC4E7-08B7-461E-9F7B-CB59529629D6}" dt="2022-12-01T08:08:08.909" v="9" actId="478"/>
          <ac:spMkLst>
            <pc:docMk/>
            <pc:sldMk cId="1114701946" sldId="258"/>
            <ac:spMk id="40" creationId="{7ED2C44B-4189-4D07-BF2C-0CC91D236490}"/>
          </ac:spMkLst>
        </pc:spChg>
        <pc:spChg chg="del">
          <ac:chgData name="" userId="e2e7e3011869b593" providerId="LiveId" clId="{F04EC4E7-08B7-461E-9F7B-CB59529629D6}" dt="2022-12-01T08:08:08.909" v="9" actId="478"/>
          <ac:spMkLst>
            <pc:docMk/>
            <pc:sldMk cId="1114701946" sldId="258"/>
            <ac:spMk id="41" creationId="{9D2C3358-115B-47CF-AB17-8853F7F29218}"/>
          </ac:spMkLst>
        </pc:spChg>
        <pc:spChg chg="del">
          <ac:chgData name="" userId="e2e7e3011869b593" providerId="LiveId" clId="{F04EC4E7-08B7-461E-9F7B-CB59529629D6}" dt="2022-12-01T08:08:08.909" v="9" actId="478"/>
          <ac:spMkLst>
            <pc:docMk/>
            <pc:sldMk cId="1114701946" sldId="258"/>
            <ac:spMk id="42" creationId="{1B1894E5-05F5-4416-963B-7E37DD016593}"/>
          </ac:spMkLst>
        </pc:spChg>
        <pc:spChg chg="del">
          <ac:chgData name="" userId="e2e7e3011869b593" providerId="LiveId" clId="{F04EC4E7-08B7-461E-9F7B-CB59529629D6}" dt="2022-12-01T08:08:08.909" v="9" actId="478"/>
          <ac:spMkLst>
            <pc:docMk/>
            <pc:sldMk cId="1114701946" sldId="258"/>
            <ac:spMk id="50" creationId="{763EB821-F1F7-4D56-9F2B-9BDCDACFD9ED}"/>
          </ac:spMkLst>
        </pc:spChg>
        <pc:spChg chg="del">
          <ac:chgData name="" userId="e2e7e3011869b593" providerId="LiveId" clId="{F04EC4E7-08B7-461E-9F7B-CB59529629D6}" dt="2022-12-01T08:08:08.909" v="9" actId="478"/>
          <ac:spMkLst>
            <pc:docMk/>
            <pc:sldMk cId="1114701946" sldId="258"/>
            <ac:spMk id="51" creationId="{A4E0981D-CA41-4E5D-A740-C8C37943568D}"/>
          </ac:spMkLst>
        </pc:spChg>
        <pc:spChg chg="add">
          <ac:chgData name="" userId="e2e7e3011869b593" providerId="LiveId" clId="{F04EC4E7-08B7-461E-9F7B-CB59529629D6}" dt="2022-12-01T08:07:11.113" v="0"/>
          <ac:spMkLst>
            <pc:docMk/>
            <pc:sldMk cId="1114701946" sldId="258"/>
            <ac:spMk id="52" creationId="{5950E27C-B403-960D-6812-4D357A064E76}"/>
          </ac:spMkLst>
        </pc:spChg>
        <pc:spChg chg="add">
          <ac:chgData name="" userId="e2e7e3011869b593" providerId="LiveId" clId="{F04EC4E7-08B7-461E-9F7B-CB59529629D6}" dt="2022-12-01T08:07:11.113" v="0"/>
          <ac:spMkLst>
            <pc:docMk/>
            <pc:sldMk cId="1114701946" sldId="258"/>
            <ac:spMk id="53" creationId="{250B218D-A062-3E15-D7CB-8B3D8B6DF99F}"/>
          </ac:spMkLst>
        </pc:spChg>
        <pc:spChg chg="add">
          <ac:chgData name="" userId="e2e7e3011869b593" providerId="LiveId" clId="{F04EC4E7-08B7-461E-9F7B-CB59529629D6}" dt="2022-12-01T08:07:11.113" v="0"/>
          <ac:spMkLst>
            <pc:docMk/>
            <pc:sldMk cId="1114701946" sldId="258"/>
            <ac:spMk id="54" creationId="{C4FF11DA-2EBD-D91C-9750-876FAC10EE08}"/>
          </ac:spMkLst>
        </pc:spChg>
        <pc:spChg chg="add del mod">
          <ac:chgData name="" userId="e2e7e3011869b593" providerId="LiveId" clId="{F04EC4E7-08B7-461E-9F7B-CB59529629D6}" dt="2022-12-01T09:45:22.040" v="223" actId="478"/>
          <ac:spMkLst>
            <pc:docMk/>
            <pc:sldMk cId="1114701946" sldId="258"/>
            <ac:spMk id="60" creationId="{08B95D91-7000-8BCC-7FD1-8EBCF25CF4A3}"/>
          </ac:spMkLst>
        </pc:spChg>
        <pc:spChg chg="add del mod">
          <ac:chgData name="" userId="e2e7e3011869b593" providerId="LiveId" clId="{F04EC4E7-08B7-461E-9F7B-CB59529629D6}" dt="2022-12-01T09:45:30.550" v="226" actId="478"/>
          <ac:spMkLst>
            <pc:docMk/>
            <pc:sldMk cId="1114701946" sldId="258"/>
            <ac:spMk id="61" creationId="{441554D6-1D9E-9EDA-3A3F-8BC98BAD7993}"/>
          </ac:spMkLst>
        </pc:spChg>
        <pc:spChg chg="add del mod">
          <ac:chgData name="" userId="e2e7e3011869b593" providerId="LiveId" clId="{F04EC4E7-08B7-461E-9F7B-CB59529629D6}" dt="2022-12-01T09:45:30.550" v="226" actId="478"/>
          <ac:spMkLst>
            <pc:docMk/>
            <pc:sldMk cId="1114701946" sldId="258"/>
            <ac:spMk id="62" creationId="{5950E27C-B403-960D-6812-4D357A064E76}"/>
          </ac:spMkLst>
        </pc:spChg>
        <pc:spChg chg="add del mod">
          <ac:chgData name="" userId="e2e7e3011869b593" providerId="LiveId" clId="{F04EC4E7-08B7-461E-9F7B-CB59529629D6}" dt="2022-12-01T09:45:23.923" v="224" actId="478"/>
          <ac:spMkLst>
            <pc:docMk/>
            <pc:sldMk cId="1114701946" sldId="258"/>
            <ac:spMk id="63" creationId="{250B218D-A062-3E15-D7CB-8B3D8B6DF99F}"/>
          </ac:spMkLst>
        </pc:spChg>
        <pc:spChg chg="add del mod">
          <ac:chgData name="" userId="e2e7e3011869b593" providerId="LiveId" clId="{F04EC4E7-08B7-461E-9F7B-CB59529629D6}" dt="2022-12-01T09:45:22.040" v="223" actId="478"/>
          <ac:spMkLst>
            <pc:docMk/>
            <pc:sldMk cId="1114701946" sldId="258"/>
            <ac:spMk id="64" creationId="{C4FF11DA-2EBD-D91C-9750-876FAC10EE08}"/>
          </ac:spMkLst>
        </pc:spChg>
        <pc:spChg chg="add del">
          <ac:chgData name="" userId="e2e7e3011869b593" providerId="LiveId" clId="{F04EC4E7-08B7-461E-9F7B-CB59529629D6}" dt="2022-12-01T08:14:50.918" v="13"/>
          <ac:spMkLst>
            <pc:docMk/>
            <pc:sldMk cId="1114701946" sldId="258"/>
            <ac:spMk id="65" creationId="{7CFCE9F3-73F9-4F05-B345-5E540E8C391D}"/>
          </ac:spMkLst>
        </pc:spChg>
        <pc:spChg chg="add mod">
          <ac:chgData name="" userId="e2e7e3011869b593" providerId="LiveId" clId="{F04EC4E7-08B7-461E-9F7B-CB59529629D6}" dt="2022-12-01T09:52:18.949" v="490" actId="404"/>
          <ac:spMkLst>
            <pc:docMk/>
            <pc:sldMk cId="1114701946" sldId="258"/>
            <ac:spMk id="66" creationId="{4257FA3F-4B22-42D1-A002-AA81EF8AD0BA}"/>
          </ac:spMkLst>
        </pc:spChg>
        <pc:spChg chg="add mod">
          <ac:chgData name="" userId="e2e7e3011869b593" providerId="LiveId" clId="{F04EC4E7-08B7-461E-9F7B-CB59529629D6}" dt="2022-12-01T10:12:03.182" v="699" actId="20577"/>
          <ac:spMkLst>
            <pc:docMk/>
            <pc:sldMk cId="1114701946" sldId="258"/>
            <ac:spMk id="67" creationId="{7E09556F-B22E-4EEE-AEDC-BD3F607DF851}"/>
          </ac:spMkLst>
        </pc:spChg>
        <pc:spChg chg="add mod">
          <ac:chgData name="" userId="e2e7e3011869b593" providerId="LiveId" clId="{F04EC4E7-08B7-461E-9F7B-CB59529629D6}" dt="2022-12-01T10:12:09.652" v="700" actId="1076"/>
          <ac:spMkLst>
            <pc:docMk/>
            <pc:sldMk cId="1114701946" sldId="258"/>
            <ac:spMk id="68" creationId="{1C569AD2-AFD4-46BB-BCFB-2A5578CD51DF}"/>
          </ac:spMkLst>
        </pc:spChg>
        <pc:spChg chg="add mod">
          <ac:chgData name="" userId="e2e7e3011869b593" providerId="LiveId" clId="{F04EC4E7-08B7-461E-9F7B-CB59529629D6}" dt="2022-12-01T10:13:00.905" v="720" actId="20577"/>
          <ac:spMkLst>
            <pc:docMk/>
            <pc:sldMk cId="1114701946" sldId="258"/>
            <ac:spMk id="69" creationId="{36642642-DA0A-4D9C-8519-23EE8A34CFEA}"/>
          </ac:spMkLst>
        </pc:spChg>
        <pc:spChg chg="add mod">
          <ac:chgData name="" userId="e2e7e3011869b593" providerId="LiveId" clId="{F04EC4E7-08B7-461E-9F7B-CB59529629D6}" dt="2022-12-01T10:12:52.335" v="716" actId="1076"/>
          <ac:spMkLst>
            <pc:docMk/>
            <pc:sldMk cId="1114701946" sldId="258"/>
            <ac:spMk id="70" creationId="{30943BF9-25FB-48D1-AAEE-8AB184E26BF6}"/>
          </ac:spMkLst>
        </pc:spChg>
        <pc:spChg chg="add mod">
          <ac:chgData name="" userId="e2e7e3011869b593" providerId="LiveId" clId="{F04EC4E7-08B7-461E-9F7B-CB59529629D6}" dt="2022-12-01T10:13:15.650" v="728" actId="20577"/>
          <ac:spMkLst>
            <pc:docMk/>
            <pc:sldMk cId="1114701946" sldId="258"/>
            <ac:spMk id="71" creationId="{DEF50EC3-1922-4378-AAD3-D611F3A79EED}"/>
          </ac:spMkLst>
        </pc:spChg>
        <pc:grpChg chg="del">
          <ac:chgData name="" userId="e2e7e3011869b593" providerId="LiveId" clId="{F04EC4E7-08B7-461E-9F7B-CB59529629D6}" dt="2022-12-01T08:08:08.909" v="9" actId="478"/>
          <ac:grpSpMkLst>
            <pc:docMk/>
            <pc:sldMk cId="1114701946" sldId="258"/>
            <ac:grpSpMk id="33" creationId="{468FC207-142E-4A01-B4E2-917BB9CE6B20}"/>
          </ac:grpSpMkLst>
        </pc:grpChg>
        <pc:grpChg chg="del">
          <ac:chgData name="" userId="e2e7e3011869b593" providerId="LiveId" clId="{F04EC4E7-08B7-461E-9F7B-CB59529629D6}" dt="2022-12-01T08:08:08.909" v="9" actId="478"/>
          <ac:grpSpMkLst>
            <pc:docMk/>
            <pc:sldMk cId="1114701946" sldId="258"/>
            <ac:grpSpMk id="47" creationId="{F2479F29-6896-48BD-9144-B7F1984673C3}"/>
          </ac:grpSpMkLst>
        </pc:grpChg>
        <pc:graphicFrameChg chg="add mod">
          <ac:chgData name="" userId="e2e7e3011869b593" providerId="LiveId" clId="{F04EC4E7-08B7-461E-9F7B-CB59529629D6}" dt="2022-12-01T09:55:38.058" v="582" actId="403"/>
          <ac:graphicFrameMkLst>
            <pc:docMk/>
            <pc:sldMk cId="1114701946" sldId="258"/>
            <ac:graphicFrameMk id="7" creationId="{9BF1DC60-9A32-45AB-BFA2-32BF51FBCE7A}"/>
          </ac:graphicFrameMkLst>
        </pc:graphicFrameChg>
        <pc:graphicFrameChg chg="del">
          <ac:chgData name="" userId="e2e7e3011869b593" providerId="LiveId" clId="{F04EC4E7-08B7-461E-9F7B-CB59529629D6}" dt="2022-12-01T08:08:08.909" v="9" actId="478"/>
          <ac:graphicFrameMkLst>
            <pc:docMk/>
            <pc:sldMk cId="1114701946" sldId="258"/>
            <ac:graphicFrameMk id="30" creationId="{BE993F44-2B73-49F1-917B-E8D03F8AB72C}"/>
          </ac:graphicFrameMkLst>
        </pc:graphicFrameChg>
        <pc:graphicFrameChg chg="del">
          <ac:chgData name="" userId="e2e7e3011869b593" providerId="LiveId" clId="{F04EC4E7-08B7-461E-9F7B-CB59529629D6}" dt="2022-12-01T08:08:08.909" v="9" actId="478"/>
          <ac:graphicFrameMkLst>
            <pc:docMk/>
            <pc:sldMk cId="1114701946" sldId="258"/>
            <ac:graphicFrameMk id="34" creationId="{C83B326E-6AD6-441D-A1D8-B7AEAB1E1D29}"/>
          </ac:graphicFrameMkLst>
        </pc:graphicFrameChg>
        <pc:graphicFrameChg chg="del">
          <ac:chgData name="" userId="e2e7e3011869b593" providerId="LiveId" clId="{F04EC4E7-08B7-461E-9F7B-CB59529629D6}" dt="2022-12-01T08:08:08.909" v="9" actId="478"/>
          <ac:graphicFrameMkLst>
            <pc:docMk/>
            <pc:sldMk cId="1114701946" sldId="258"/>
            <ac:graphicFrameMk id="35" creationId="{09E8240E-6EEC-408B-8041-00151102FAF2}"/>
          </ac:graphicFrameMkLst>
        </pc:graphicFrameChg>
        <pc:graphicFrameChg chg="del modGraphic">
          <ac:chgData name="" userId="e2e7e3011869b593" providerId="LiveId" clId="{F04EC4E7-08B7-461E-9F7B-CB59529629D6}" dt="2022-12-01T08:08:08.909" v="9" actId="478"/>
          <ac:graphicFrameMkLst>
            <pc:docMk/>
            <pc:sldMk cId="1114701946" sldId="258"/>
            <ac:graphicFrameMk id="43" creationId="{1118B67A-4F68-4903-B847-06FA23AB4865}"/>
          </ac:graphicFrameMkLst>
        </pc:graphicFrameChg>
        <pc:graphicFrameChg chg="del">
          <ac:chgData name="" userId="e2e7e3011869b593" providerId="LiveId" clId="{F04EC4E7-08B7-461E-9F7B-CB59529629D6}" dt="2022-12-01T08:08:08.909" v="9" actId="478"/>
          <ac:graphicFrameMkLst>
            <pc:docMk/>
            <pc:sldMk cId="1114701946" sldId="258"/>
            <ac:graphicFrameMk id="44" creationId="{FB70D1B1-2E24-4E9D-B297-2777F49BE620}"/>
          </ac:graphicFrameMkLst>
        </pc:graphicFrameChg>
        <pc:graphicFrameChg chg="add del">
          <ac:chgData name="" userId="e2e7e3011869b593" providerId="LiveId" clId="{F04EC4E7-08B7-461E-9F7B-CB59529629D6}" dt="2022-12-01T08:08:08.909" v="9" actId="478"/>
          <ac:graphicFrameMkLst>
            <pc:docMk/>
            <pc:sldMk cId="1114701946" sldId="258"/>
            <ac:graphicFrameMk id="45" creationId="{BDF03180-538C-43ED-B067-43918EFAA681}"/>
          </ac:graphicFrameMkLst>
        </pc:graphicFrameChg>
        <pc:picChg chg="add">
          <ac:chgData name="" userId="e2e7e3011869b593" providerId="LiveId" clId="{F04EC4E7-08B7-461E-9F7B-CB59529629D6}" dt="2022-12-01T08:07:11.113" v="0"/>
          <ac:picMkLst>
            <pc:docMk/>
            <pc:sldMk cId="1114701946" sldId="258"/>
            <ac:picMk id="25" creationId="{E5194FC2-B304-A86B-F7A9-B559C3A13182}"/>
          </ac:picMkLst>
        </pc:picChg>
        <pc:picChg chg="add">
          <ac:chgData name="" userId="e2e7e3011869b593" providerId="LiveId" clId="{F04EC4E7-08B7-461E-9F7B-CB59529629D6}" dt="2022-12-01T08:07:11.113" v="0"/>
          <ac:picMkLst>
            <pc:docMk/>
            <pc:sldMk cId="1114701946" sldId="258"/>
            <ac:picMk id="26" creationId="{68CB28A0-5135-54B8-B21C-E51719301262}"/>
          </ac:picMkLst>
        </pc:picChg>
        <pc:picChg chg="add">
          <ac:chgData name="" userId="e2e7e3011869b593" providerId="LiveId" clId="{F04EC4E7-08B7-461E-9F7B-CB59529629D6}" dt="2022-12-01T08:07:11.113" v="0"/>
          <ac:picMkLst>
            <pc:docMk/>
            <pc:sldMk cId="1114701946" sldId="258"/>
            <ac:picMk id="27" creationId="{D486891A-2EC8-B16A-692B-35341331523C}"/>
          </ac:picMkLst>
        </pc:picChg>
        <pc:picChg chg="add">
          <ac:chgData name="" userId="e2e7e3011869b593" providerId="LiveId" clId="{F04EC4E7-08B7-461E-9F7B-CB59529629D6}" dt="2022-12-01T08:07:11.113" v="0"/>
          <ac:picMkLst>
            <pc:docMk/>
            <pc:sldMk cId="1114701946" sldId="258"/>
            <ac:picMk id="28" creationId="{CE5E5EF7-6EDF-ABF1-784C-722C94A3AEE6}"/>
          </ac:picMkLst>
        </pc:picChg>
        <pc:picChg chg="add">
          <ac:chgData name="" userId="e2e7e3011869b593" providerId="LiveId" clId="{F04EC4E7-08B7-461E-9F7B-CB59529629D6}" dt="2022-12-01T08:07:11.113" v="0"/>
          <ac:picMkLst>
            <pc:docMk/>
            <pc:sldMk cId="1114701946" sldId="258"/>
            <ac:picMk id="29" creationId="{3FE52B94-CCFE-4F8B-4682-88CCF821DC92}"/>
          </ac:picMkLst>
        </pc:picChg>
        <pc:picChg chg="add del mod">
          <ac:chgData name="" userId="e2e7e3011869b593" providerId="LiveId" clId="{F04EC4E7-08B7-461E-9F7B-CB59529629D6}" dt="2022-12-01T09:45:22.040" v="223" actId="478"/>
          <ac:picMkLst>
            <pc:docMk/>
            <pc:sldMk cId="1114701946" sldId="258"/>
            <ac:picMk id="55" creationId="{E5194FC2-B304-A86B-F7A9-B559C3A13182}"/>
          </ac:picMkLst>
        </pc:picChg>
        <pc:picChg chg="add del mod">
          <ac:chgData name="" userId="e2e7e3011869b593" providerId="LiveId" clId="{F04EC4E7-08B7-461E-9F7B-CB59529629D6}" dt="2022-12-01T09:45:22.040" v="223" actId="478"/>
          <ac:picMkLst>
            <pc:docMk/>
            <pc:sldMk cId="1114701946" sldId="258"/>
            <ac:picMk id="56" creationId="{68CB28A0-5135-54B8-B21C-E51719301262}"/>
          </ac:picMkLst>
        </pc:picChg>
        <pc:picChg chg="add del mod">
          <ac:chgData name="" userId="e2e7e3011869b593" providerId="LiveId" clId="{F04EC4E7-08B7-461E-9F7B-CB59529629D6}" dt="2022-12-01T09:45:22.040" v="223" actId="478"/>
          <ac:picMkLst>
            <pc:docMk/>
            <pc:sldMk cId="1114701946" sldId="258"/>
            <ac:picMk id="57" creationId="{D486891A-2EC8-B16A-692B-35341331523C}"/>
          </ac:picMkLst>
        </pc:picChg>
        <pc:picChg chg="add del mod">
          <ac:chgData name="" userId="e2e7e3011869b593" providerId="LiveId" clId="{F04EC4E7-08B7-461E-9F7B-CB59529629D6}" dt="2022-12-01T09:45:30.550" v="226" actId="478"/>
          <ac:picMkLst>
            <pc:docMk/>
            <pc:sldMk cId="1114701946" sldId="258"/>
            <ac:picMk id="58" creationId="{CE5E5EF7-6EDF-ABF1-784C-722C94A3AEE6}"/>
          </ac:picMkLst>
        </pc:picChg>
        <pc:picChg chg="add del mod">
          <ac:chgData name="" userId="e2e7e3011869b593" providerId="LiveId" clId="{F04EC4E7-08B7-461E-9F7B-CB59529629D6}" dt="2022-12-01T09:45:30.550" v="226" actId="478"/>
          <ac:picMkLst>
            <pc:docMk/>
            <pc:sldMk cId="1114701946" sldId="258"/>
            <ac:picMk id="59" creationId="{3FE52B94-CCFE-4F8B-4682-88CCF821DC92}"/>
          </ac:picMkLst>
        </pc:picChg>
        <pc:cxnChg chg="del">
          <ac:chgData name="" userId="e2e7e3011869b593" providerId="LiveId" clId="{F04EC4E7-08B7-461E-9F7B-CB59529629D6}" dt="2022-12-01T08:08:08.909" v="9" actId="478"/>
          <ac:cxnSpMkLst>
            <pc:docMk/>
            <pc:sldMk cId="1114701946" sldId="258"/>
            <ac:cxnSpMk id="5" creationId="{E64DFEED-56EE-49C3-83A6-2900E1C117F7}"/>
          </ac:cxnSpMkLst>
        </pc:cxnChg>
        <pc:cxnChg chg="del">
          <ac:chgData name="" userId="e2e7e3011869b593" providerId="LiveId" clId="{F04EC4E7-08B7-461E-9F7B-CB59529629D6}" dt="2022-12-01T08:08:08.909" v="9" actId="478"/>
          <ac:cxnSpMkLst>
            <pc:docMk/>
            <pc:sldMk cId="1114701946" sldId="258"/>
            <ac:cxnSpMk id="37" creationId="{4F91EEE4-154B-4DBF-9CF5-C9D6881E474C}"/>
          </ac:cxnSpMkLst>
        </pc:cxnChg>
        <pc:cxnChg chg="del">
          <ac:chgData name="" userId="e2e7e3011869b593" providerId="LiveId" clId="{F04EC4E7-08B7-461E-9F7B-CB59529629D6}" dt="2022-12-01T08:08:08.909" v="9" actId="478"/>
          <ac:cxnSpMkLst>
            <pc:docMk/>
            <pc:sldMk cId="1114701946" sldId="258"/>
            <ac:cxnSpMk id="46" creationId="{6C28F75E-6125-406E-AC42-685607F30F73}"/>
          </ac:cxnSpMkLst>
        </pc:cxnChg>
      </pc:sldChg>
      <pc:sldChg chg="del">
        <pc:chgData name="" userId="e2e7e3011869b593" providerId="LiveId" clId="{F04EC4E7-08B7-461E-9F7B-CB59529629D6}" dt="2022-12-01T09:50:02.712" v="387" actId="2696"/>
        <pc:sldMkLst>
          <pc:docMk/>
          <pc:sldMk cId="427625693" sldId="259"/>
        </pc:sldMkLst>
      </pc:sldChg>
      <pc:sldChg chg="del">
        <pc:chgData name="" userId="e2e7e3011869b593" providerId="LiveId" clId="{F04EC4E7-08B7-461E-9F7B-CB59529629D6}" dt="2022-12-01T09:50:02.729" v="388" actId="2696"/>
        <pc:sldMkLst>
          <pc:docMk/>
          <pc:sldMk cId="1366850006" sldId="260"/>
        </pc:sldMkLst>
      </pc:sldChg>
      <pc:sldChg chg="del">
        <pc:chgData name="" userId="e2e7e3011869b593" providerId="LiveId" clId="{F04EC4E7-08B7-461E-9F7B-CB59529629D6}" dt="2022-12-01T09:50:02.748" v="389" actId="2696"/>
        <pc:sldMkLst>
          <pc:docMk/>
          <pc:sldMk cId="1497820231" sldId="261"/>
        </pc:sldMkLst>
      </pc:sldChg>
      <pc:sldChg chg="del">
        <pc:chgData name="" userId="e2e7e3011869b593" providerId="LiveId" clId="{F04EC4E7-08B7-461E-9F7B-CB59529629D6}" dt="2022-12-01T09:50:02.760" v="390" actId="2696"/>
        <pc:sldMkLst>
          <pc:docMk/>
          <pc:sldMk cId="372000364" sldId="262"/>
        </pc:sldMkLst>
      </pc:sldChg>
      <pc:sldChg chg="del">
        <pc:chgData name="" userId="e2e7e3011869b593" providerId="LiveId" clId="{F04EC4E7-08B7-461E-9F7B-CB59529629D6}" dt="2022-12-01T09:50:02.768" v="391" actId="2696"/>
        <pc:sldMkLst>
          <pc:docMk/>
          <pc:sldMk cId="2853178448" sldId="263"/>
        </pc:sldMkLst>
      </pc:sldChg>
      <pc:sldChg chg="del">
        <pc:chgData name="" userId="e2e7e3011869b593" providerId="LiveId" clId="{F04EC4E7-08B7-461E-9F7B-CB59529629D6}" dt="2022-12-01T09:50:02.780" v="392" actId="2696"/>
        <pc:sldMkLst>
          <pc:docMk/>
          <pc:sldMk cId="1336540964" sldId="264"/>
        </pc:sldMkLst>
      </pc:sldChg>
      <pc:sldChg chg="del">
        <pc:chgData name="" userId="e2e7e3011869b593" providerId="LiveId" clId="{F04EC4E7-08B7-461E-9F7B-CB59529629D6}" dt="2022-12-01T09:50:02.784" v="393" actId="2696"/>
        <pc:sldMkLst>
          <pc:docMk/>
          <pc:sldMk cId="3366052940" sldId="265"/>
        </pc:sldMkLst>
      </pc:sldChg>
      <pc:sldChg chg="add del setBg">
        <pc:chgData name="" userId="e2e7e3011869b593" providerId="LiveId" clId="{F04EC4E7-08B7-461E-9F7B-CB59529629D6}" dt="2022-12-01T08:15:04.987" v="17" actId="2696"/>
        <pc:sldMkLst>
          <pc:docMk/>
          <pc:sldMk cId="1720706470" sldId="266"/>
        </pc:sldMkLst>
      </pc:sldChg>
      <pc:sldChg chg="addSp delSp modSp add setBg">
        <pc:chgData name="" userId="e2e7e3011869b593" providerId="LiveId" clId="{F04EC4E7-08B7-461E-9F7B-CB59529629D6}" dt="2022-12-01T10:58:07.812" v="2630" actId="14100"/>
        <pc:sldMkLst>
          <pc:docMk/>
          <pc:sldMk cId="2442161385" sldId="266"/>
        </pc:sldMkLst>
        <pc:spChg chg="add mod">
          <ac:chgData name="" userId="e2e7e3011869b593" providerId="LiveId" clId="{F04EC4E7-08B7-461E-9F7B-CB59529629D6}" dt="2022-12-01T10:18:06.191" v="850" actId="692"/>
          <ac:spMkLst>
            <pc:docMk/>
            <pc:sldMk cId="2442161385" sldId="266"/>
            <ac:spMk id="5" creationId="{E9700192-F7EC-4CCF-9357-E0DD0DAE3549}"/>
          </ac:spMkLst>
        </pc:spChg>
        <pc:spChg chg="add mod">
          <ac:chgData name="" userId="e2e7e3011869b593" providerId="LiveId" clId="{F04EC4E7-08B7-461E-9F7B-CB59529629D6}" dt="2022-12-01T10:20:05.738" v="934" actId="1076"/>
          <ac:spMkLst>
            <pc:docMk/>
            <pc:sldMk cId="2442161385" sldId="266"/>
            <ac:spMk id="6" creationId="{302F2502-CAA7-44F3-A76D-4C4EE609F6CB}"/>
          </ac:spMkLst>
        </pc:spChg>
        <pc:spChg chg="add mod">
          <ac:chgData name="" userId="e2e7e3011869b593" providerId="LiveId" clId="{F04EC4E7-08B7-461E-9F7B-CB59529629D6}" dt="2022-12-01T10:58:07.812" v="2630" actId="14100"/>
          <ac:spMkLst>
            <pc:docMk/>
            <pc:sldMk cId="2442161385" sldId="266"/>
            <ac:spMk id="12" creationId="{5A1F0D86-00E9-420D-AE39-94C67A450765}"/>
          </ac:spMkLst>
        </pc:spChg>
        <pc:spChg chg="add mod">
          <ac:chgData name="" userId="e2e7e3011869b593" providerId="LiveId" clId="{F04EC4E7-08B7-461E-9F7B-CB59529629D6}" dt="2022-12-01T10:17:33.683" v="841" actId="1076"/>
          <ac:spMkLst>
            <pc:docMk/>
            <pc:sldMk cId="2442161385" sldId="266"/>
            <ac:spMk id="16" creationId="{578EEDAD-2A0B-43D9-8142-99722D06D92C}"/>
          </ac:spMkLst>
        </pc:spChg>
        <pc:spChg chg="add mod">
          <ac:chgData name="" userId="e2e7e3011869b593" providerId="LiveId" clId="{F04EC4E7-08B7-461E-9F7B-CB59529629D6}" dt="2022-12-01T10:18:27.195" v="852" actId="1076"/>
          <ac:spMkLst>
            <pc:docMk/>
            <pc:sldMk cId="2442161385" sldId="266"/>
            <ac:spMk id="18" creationId="{7F47E57D-CC91-427A-B5B4-A51C1808D3A6}"/>
          </ac:spMkLst>
        </pc:spChg>
        <pc:spChg chg="add mod">
          <ac:chgData name="" userId="e2e7e3011869b593" providerId="LiveId" clId="{F04EC4E7-08B7-461E-9F7B-CB59529629D6}" dt="2022-12-01T10:18:37.368" v="854" actId="1076"/>
          <ac:spMkLst>
            <pc:docMk/>
            <pc:sldMk cId="2442161385" sldId="266"/>
            <ac:spMk id="19" creationId="{30BE676B-B23A-4F6B-835B-4868814530FB}"/>
          </ac:spMkLst>
        </pc:spChg>
        <pc:spChg chg="add mod">
          <ac:chgData name="" userId="e2e7e3011869b593" providerId="LiveId" clId="{F04EC4E7-08B7-461E-9F7B-CB59529629D6}" dt="2022-12-01T10:20:23.635" v="968"/>
          <ac:spMkLst>
            <pc:docMk/>
            <pc:sldMk cId="2442161385" sldId="266"/>
            <ac:spMk id="21" creationId="{DDFDD7CD-D77F-486F-B2EC-178F1352FD70}"/>
          </ac:spMkLst>
        </pc:spChg>
        <pc:spChg chg="add mod">
          <ac:chgData name="" userId="e2e7e3011869b593" providerId="LiveId" clId="{F04EC4E7-08B7-461E-9F7B-CB59529629D6}" dt="2022-12-01T10:20:45.147" v="987"/>
          <ac:spMkLst>
            <pc:docMk/>
            <pc:sldMk cId="2442161385" sldId="266"/>
            <ac:spMk id="22" creationId="{2DC37ACC-8D05-477B-96F2-BDEB40A30D7D}"/>
          </ac:spMkLst>
        </pc:spChg>
        <pc:spChg chg="del">
          <ac:chgData name="" userId="e2e7e3011869b593" providerId="LiveId" clId="{F04EC4E7-08B7-461E-9F7B-CB59529629D6}" dt="2022-12-01T08:24:54.028" v="19" actId="478"/>
          <ac:spMkLst>
            <pc:docMk/>
            <pc:sldMk cId="2442161385" sldId="266"/>
            <ac:spMk id="60" creationId="{08B95D91-7000-8BCC-7FD1-8EBCF25CF4A3}"/>
          </ac:spMkLst>
        </pc:spChg>
        <pc:spChg chg="del">
          <ac:chgData name="" userId="e2e7e3011869b593" providerId="LiveId" clId="{F04EC4E7-08B7-461E-9F7B-CB59529629D6}" dt="2022-12-01T08:24:54.028" v="19" actId="478"/>
          <ac:spMkLst>
            <pc:docMk/>
            <pc:sldMk cId="2442161385" sldId="266"/>
            <ac:spMk id="61" creationId="{441554D6-1D9E-9EDA-3A3F-8BC98BAD7993}"/>
          </ac:spMkLst>
        </pc:spChg>
        <pc:spChg chg="del">
          <ac:chgData name="" userId="e2e7e3011869b593" providerId="LiveId" clId="{F04EC4E7-08B7-461E-9F7B-CB59529629D6}" dt="2022-12-01T08:24:54.028" v="19" actId="478"/>
          <ac:spMkLst>
            <pc:docMk/>
            <pc:sldMk cId="2442161385" sldId="266"/>
            <ac:spMk id="62" creationId="{5950E27C-B403-960D-6812-4D357A064E76}"/>
          </ac:spMkLst>
        </pc:spChg>
        <pc:spChg chg="del">
          <ac:chgData name="" userId="e2e7e3011869b593" providerId="LiveId" clId="{F04EC4E7-08B7-461E-9F7B-CB59529629D6}" dt="2022-12-01T08:24:54.028" v="19" actId="478"/>
          <ac:spMkLst>
            <pc:docMk/>
            <pc:sldMk cId="2442161385" sldId="266"/>
            <ac:spMk id="63" creationId="{250B218D-A062-3E15-D7CB-8B3D8B6DF99F}"/>
          </ac:spMkLst>
        </pc:spChg>
        <pc:spChg chg="del">
          <ac:chgData name="" userId="e2e7e3011869b593" providerId="LiveId" clId="{F04EC4E7-08B7-461E-9F7B-CB59529629D6}" dt="2022-12-01T08:24:54.028" v="19" actId="478"/>
          <ac:spMkLst>
            <pc:docMk/>
            <pc:sldMk cId="2442161385" sldId="266"/>
            <ac:spMk id="64" creationId="{C4FF11DA-2EBD-D91C-9750-876FAC10EE08}"/>
          </ac:spMkLst>
        </pc:spChg>
        <pc:spChg chg="mod">
          <ac:chgData name="" userId="e2e7e3011869b593" providerId="LiveId" clId="{F04EC4E7-08B7-461E-9F7B-CB59529629D6}" dt="2022-12-01T10:15:17.041" v="826"/>
          <ac:spMkLst>
            <pc:docMk/>
            <pc:sldMk cId="2442161385" sldId="266"/>
            <ac:spMk id="66" creationId="{4257FA3F-4B22-42D1-A002-AA81EF8AD0BA}"/>
          </ac:spMkLst>
        </pc:spChg>
        <pc:picChg chg="add mod modCrop">
          <ac:chgData name="" userId="e2e7e3011869b593" providerId="LiveId" clId="{F04EC4E7-08B7-461E-9F7B-CB59529629D6}" dt="2022-12-01T10:15:20.540" v="827" actId="1076"/>
          <ac:picMkLst>
            <pc:docMk/>
            <pc:sldMk cId="2442161385" sldId="266"/>
            <ac:picMk id="3" creationId="{EDD4B527-DEF4-4992-A90A-A51A2F2A0700}"/>
          </ac:picMkLst>
        </pc:picChg>
        <pc:picChg chg="add mod">
          <ac:chgData name="" userId="e2e7e3011869b593" providerId="LiveId" clId="{F04EC4E7-08B7-461E-9F7B-CB59529629D6}" dt="2022-12-01T10:14:24.021" v="730" actId="1076"/>
          <ac:picMkLst>
            <pc:docMk/>
            <pc:sldMk cId="2442161385" sldId="266"/>
            <ac:picMk id="4" creationId="{1273FD48-B1F2-4716-A6F8-40735268172F}"/>
          </ac:picMkLst>
        </pc:picChg>
        <pc:picChg chg="del">
          <ac:chgData name="" userId="e2e7e3011869b593" providerId="LiveId" clId="{F04EC4E7-08B7-461E-9F7B-CB59529629D6}" dt="2022-12-01T08:24:54.028" v="19" actId="478"/>
          <ac:picMkLst>
            <pc:docMk/>
            <pc:sldMk cId="2442161385" sldId="266"/>
            <ac:picMk id="55" creationId="{E5194FC2-B304-A86B-F7A9-B559C3A13182}"/>
          </ac:picMkLst>
        </pc:picChg>
        <pc:picChg chg="del">
          <ac:chgData name="" userId="e2e7e3011869b593" providerId="LiveId" clId="{F04EC4E7-08B7-461E-9F7B-CB59529629D6}" dt="2022-12-01T08:24:54.028" v="19" actId="478"/>
          <ac:picMkLst>
            <pc:docMk/>
            <pc:sldMk cId="2442161385" sldId="266"/>
            <ac:picMk id="56" creationId="{68CB28A0-5135-54B8-B21C-E51719301262}"/>
          </ac:picMkLst>
        </pc:picChg>
        <pc:picChg chg="del">
          <ac:chgData name="" userId="e2e7e3011869b593" providerId="LiveId" clId="{F04EC4E7-08B7-461E-9F7B-CB59529629D6}" dt="2022-12-01T08:24:54.028" v="19" actId="478"/>
          <ac:picMkLst>
            <pc:docMk/>
            <pc:sldMk cId="2442161385" sldId="266"/>
            <ac:picMk id="57" creationId="{D486891A-2EC8-B16A-692B-35341331523C}"/>
          </ac:picMkLst>
        </pc:picChg>
        <pc:picChg chg="del">
          <ac:chgData name="" userId="e2e7e3011869b593" providerId="LiveId" clId="{F04EC4E7-08B7-461E-9F7B-CB59529629D6}" dt="2022-12-01T08:24:54.028" v="19" actId="478"/>
          <ac:picMkLst>
            <pc:docMk/>
            <pc:sldMk cId="2442161385" sldId="266"/>
            <ac:picMk id="58" creationId="{CE5E5EF7-6EDF-ABF1-784C-722C94A3AEE6}"/>
          </ac:picMkLst>
        </pc:picChg>
        <pc:picChg chg="del">
          <ac:chgData name="" userId="e2e7e3011869b593" providerId="LiveId" clId="{F04EC4E7-08B7-461E-9F7B-CB59529629D6}" dt="2022-12-01T08:24:54.028" v="19" actId="478"/>
          <ac:picMkLst>
            <pc:docMk/>
            <pc:sldMk cId="2442161385" sldId="266"/>
            <ac:picMk id="59" creationId="{3FE52B94-CCFE-4F8B-4682-88CCF821DC92}"/>
          </ac:picMkLst>
        </pc:picChg>
      </pc:sldChg>
      <pc:sldChg chg="addSp modSp add setBg modAnim">
        <pc:chgData name="" userId="e2e7e3011869b593" providerId="LiveId" clId="{F04EC4E7-08B7-461E-9F7B-CB59529629D6}" dt="2022-12-01T10:40:12.388" v="2142" actId="20577"/>
        <pc:sldMkLst>
          <pc:docMk/>
          <pc:sldMk cId="3150035359" sldId="267"/>
        </pc:sldMkLst>
        <pc:spChg chg="add mod">
          <ac:chgData name="" userId="e2e7e3011869b593" providerId="LiveId" clId="{F04EC4E7-08B7-461E-9F7B-CB59529629D6}" dt="2022-12-01T10:10:11.782" v="644" actId="1076"/>
          <ac:spMkLst>
            <pc:docMk/>
            <pc:sldMk cId="3150035359" sldId="267"/>
            <ac:spMk id="6" creationId="{F8B07737-F481-42F3-ACE4-63EAEB209F6A}"/>
          </ac:spMkLst>
        </pc:spChg>
        <pc:spChg chg="add mod">
          <ac:chgData name="" userId="e2e7e3011869b593" providerId="LiveId" clId="{F04EC4E7-08B7-461E-9F7B-CB59529629D6}" dt="2022-12-01T10:10:29.874" v="666" actId="20577"/>
          <ac:spMkLst>
            <pc:docMk/>
            <pc:sldMk cId="3150035359" sldId="267"/>
            <ac:spMk id="7" creationId="{459561FA-758D-4284-9E72-A590E3F634AD}"/>
          </ac:spMkLst>
        </pc:spChg>
        <pc:spChg chg="add mod">
          <ac:chgData name="" userId="e2e7e3011869b593" providerId="LiveId" clId="{F04EC4E7-08B7-461E-9F7B-CB59529629D6}" dt="2022-12-01T10:10:40.821" v="681" actId="20577"/>
          <ac:spMkLst>
            <pc:docMk/>
            <pc:sldMk cId="3150035359" sldId="267"/>
            <ac:spMk id="8" creationId="{291AF6A7-DB15-48D6-A42C-488389DEA12D}"/>
          </ac:spMkLst>
        </pc:spChg>
        <pc:spChg chg="add mod">
          <ac:chgData name="" userId="e2e7e3011869b593" providerId="LiveId" clId="{F04EC4E7-08B7-461E-9F7B-CB59529629D6}" dt="2022-12-01T10:40:12.388" v="2142" actId="20577"/>
          <ac:spMkLst>
            <pc:docMk/>
            <pc:sldMk cId="3150035359" sldId="267"/>
            <ac:spMk id="9" creationId="{E164BA04-102C-45D6-9A66-C68CC464041C}"/>
          </ac:spMkLst>
        </pc:spChg>
        <pc:spChg chg="mod">
          <ac:chgData name="" userId="e2e7e3011869b593" providerId="LiveId" clId="{F04EC4E7-08B7-461E-9F7B-CB59529629D6}" dt="2022-12-01T10:25:33.952" v="1177" actId="20577"/>
          <ac:spMkLst>
            <pc:docMk/>
            <pc:sldMk cId="3150035359" sldId="267"/>
            <ac:spMk id="66" creationId="{4257FA3F-4B22-42D1-A002-AA81EF8AD0BA}"/>
          </ac:spMkLst>
        </pc:spChg>
        <pc:picChg chg="add mod">
          <ac:chgData name="" userId="e2e7e3011869b593" providerId="LiveId" clId="{F04EC4E7-08B7-461E-9F7B-CB59529629D6}" dt="2022-12-01T10:09:02.626" v="600" actId="14100"/>
          <ac:picMkLst>
            <pc:docMk/>
            <pc:sldMk cId="3150035359" sldId="267"/>
            <ac:picMk id="2" creationId="{60FE07F2-7A0A-467F-9873-D0E8D2E93714}"/>
          </ac:picMkLst>
        </pc:picChg>
        <pc:picChg chg="add mod">
          <ac:chgData name="" userId="e2e7e3011869b593" providerId="LiveId" clId="{F04EC4E7-08B7-461E-9F7B-CB59529629D6}" dt="2022-12-01T10:09:06.339" v="601" actId="14100"/>
          <ac:picMkLst>
            <pc:docMk/>
            <pc:sldMk cId="3150035359" sldId="267"/>
            <ac:picMk id="3" creationId="{503DE498-5E24-4D6B-A730-8BA1E5F439C8}"/>
          </ac:picMkLst>
        </pc:picChg>
        <pc:picChg chg="add mod">
          <ac:chgData name="" userId="e2e7e3011869b593" providerId="LiveId" clId="{F04EC4E7-08B7-461E-9F7B-CB59529629D6}" dt="2022-12-01T10:08:58.932" v="599" actId="14100"/>
          <ac:picMkLst>
            <pc:docMk/>
            <pc:sldMk cId="3150035359" sldId="267"/>
            <ac:picMk id="4" creationId="{F81ED825-5E23-4E93-A178-7DB53FB6AD27}"/>
          </ac:picMkLst>
        </pc:picChg>
      </pc:sldChg>
      <pc:sldChg chg="delSp modSp add setBg">
        <pc:chgData name="" userId="e2e7e3011869b593" providerId="LiveId" clId="{F04EC4E7-08B7-461E-9F7B-CB59529629D6}" dt="2022-12-01T10:43:01.979" v="2338" actId="478"/>
        <pc:sldMkLst>
          <pc:docMk/>
          <pc:sldMk cId="3096672088" sldId="268"/>
        </pc:sldMkLst>
        <pc:spChg chg="del mod">
          <ac:chgData name="" userId="e2e7e3011869b593" providerId="LiveId" clId="{F04EC4E7-08B7-461E-9F7B-CB59529629D6}" dt="2022-12-01T10:43:01.979" v="2338" actId="478"/>
          <ac:spMkLst>
            <pc:docMk/>
            <pc:sldMk cId="3096672088" sldId="268"/>
            <ac:spMk id="66" creationId="{4257FA3F-4B22-42D1-A002-AA81EF8AD0BA}"/>
          </ac:spMkLst>
        </pc:spChg>
      </pc:sldChg>
      <pc:sldChg chg="addSp delSp modSp add setBg">
        <pc:chgData name="" userId="e2e7e3011869b593" providerId="LiveId" clId="{F04EC4E7-08B7-461E-9F7B-CB59529629D6}" dt="2022-12-01T10:56:00.829" v="2406" actId="20577"/>
        <pc:sldMkLst>
          <pc:docMk/>
          <pc:sldMk cId="1020620324" sldId="269"/>
        </pc:sldMkLst>
        <pc:spChg chg="add mod">
          <ac:chgData name="" userId="e2e7e3011869b593" providerId="LiveId" clId="{F04EC4E7-08B7-461E-9F7B-CB59529629D6}" dt="2022-12-01T10:22:01.636" v="1074"/>
          <ac:spMkLst>
            <pc:docMk/>
            <pc:sldMk cId="1020620324" sldId="269"/>
            <ac:spMk id="14" creationId="{34487E53-325B-4CB5-82BC-546B6695CB21}"/>
          </ac:spMkLst>
        </pc:spChg>
        <pc:spChg chg="add mod">
          <ac:chgData name="" userId="e2e7e3011869b593" providerId="LiveId" clId="{F04EC4E7-08B7-461E-9F7B-CB59529629D6}" dt="2022-12-01T10:22:34.480" v="1090"/>
          <ac:spMkLst>
            <pc:docMk/>
            <pc:sldMk cId="1020620324" sldId="269"/>
            <ac:spMk id="15" creationId="{7A114F26-39EE-4D38-8E9A-0D26E9D36017}"/>
          </ac:spMkLst>
        </pc:spChg>
        <pc:spChg chg="add mod">
          <ac:chgData name="" userId="e2e7e3011869b593" providerId="LiveId" clId="{F04EC4E7-08B7-461E-9F7B-CB59529629D6}" dt="2022-12-01T10:55:13.922" v="2381" actId="14100"/>
          <ac:spMkLst>
            <pc:docMk/>
            <pc:sldMk cId="1020620324" sldId="269"/>
            <ac:spMk id="16" creationId="{EBF90AB1-2914-41B6-B69E-62340FCC390B}"/>
          </ac:spMkLst>
        </pc:spChg>
        <pc:spChg chg="add mod">
          <ac:chgData name="" userId="e2e7e3011869b593" providerId="LiveId" clId="{F04EC4E7-08B7-461E-9F7B-CB59529629D6}" dt="2022-12-01T10:56:00.829" v="2406" actId="20577"/>
          <ac:spMkLst>
            <pc:docMk/>
            <pc:sldMk cId="1020620324" sldId="269"/>
            <ac:spMk id="17" creationId="{DE4F58AC-8F49-418C-9084-F728B5DA475C}"/>
          </ac:spMkLst>
        </pc:spChg>
        <pc:spChg chg="add mod">
          <ac:chgData name="" userId="e2e7e3011869b593" providerId="LiveId" clId="{F04EC4E7-08B7-461E-9F7B-CB59529629D6}" dt="2022-12-01T10:55:37.101" v="2390" actId="20577"/>
          <ac:spMkLst>
            <pc:docMk/>
            <pc:sldMk cId="1020620324" sldId="269"/>
            <ac:spMk id="18" creationId="{AD3FE9E7-EBD0-44F5-9A7F-7D5F564337D9}"/>
          </ac:spMkLst>
        </pc:spChg>
        <pc:spChg chg="add mod">
          <ac:chgData name="" userId="e2e7e3011869b593" providerId="LiveId" clId="{F04EC4E7-08B7-461E-9F7B-CB59529629D6}" dt="2022-12-01T10:55:48.541" v="2398" actId="20577"/>
          <ac:spMkLst>
            <pc:docMk/>
            <pc:sldMk cId="1020620324" sldId="269"/>
            <ac:spMk id="19" creationId="{4AE313EC-D70A-4679-B9E6-79104EE1B68E}"/>
          </ac:spMkLst>
        </pc:spChg>
        <pc:spChg chg="del">
          <ac:chgData name="" userId="e2e7e3011869b593" providerId="LiveId" clId="{F04EC4E7-08B7-461E-9F7B-CB59529629D6}" dt="2022-12-01T09:31:07.639" v="38" actId="478"/>
          <ac:spMkLst>
            <pc:docMk/>
            <pc:sldMk cId="1020620324" sldId="269"/>
            <ac:spMk id="66" creationId="{4257FA3F-4B22-42D1-A002-AA81EF8AD0BA}"/>
          </ac:spMkLst>
        </pc:spChg>
        <pc:picChg chg="del">
          <ac:chgData name="" userId="e2e7e3011869b593" providerId="LiveId" clId="{F04EC4E7-08B7-461E-9F7B-CB59529629D6}" dt="2022-12-01T09:31:04.460" v="37" actId="478"/>
          <ac:picMkLst>
            <pc:docMk/>
            <pc:sldMk cId="1020620324" sldId="269"/>
            <ac:picMk id="3" creationId="{EDD4B527-DEF4-4992-A90A-A51A2F2A0700}"/>
          </ac:picMkLst>
        </pc:picChg>
        <pc:picChg chg="add mod">
          <ac:chgData name="" userId="e2e7e3011869b593" providerId="LiveId" clId="{F04EC4E7-08B7-461E-9F7B-CB59529629D6}" dt="2022-12-01T10:22:07.020" v="1075" actId="14100"/>
          <ac:picMkLst>
            <pc:docMk/>
            <pc:sldMk cId="1020620324" sldId="269"/>
            <ac:picMk id="4" creationId="{D5FA86D2-096B-4AC1-9C48-A20CB2B695D0}"/>
          </ac:picMkLst>
        </pc:picChg>
        <pc:picChg chg="add mod">
          <ac:chgData name="" userId="e2e7e3011869b593" providerId="LiveId" clId="{F04EC4E7-08B7-461E-9F7B-CB59529629D6}" dt="2022-12-01T10:25:06.446" v="1168" actId="1076"/>
          <ac:picMkLst>
            <pc:docMk/>
            <pc:sldMk cId="1020620324" sldId="269"/>
            <ac:picMk id="6" creationId="{620F7B8D-581E-4376-87B9-A7B93AF7ED9F}"/>
          </ac:picMkLst>
        </pc:picChg>
        <pc:picChg chg="add mod">
          <ac:chgData name="" userId="e2e7e3011869b593" providerId="LiveId" clId="{F04EC4E7-08B7-461E-9F7B-CB59529629D6}" dt="2022-12-01T10:25:06.446" v="1168" actId="1076"/>
          <ac:picMkLst>
            <pc:docMk/>
            <pc:sldMk cId="1020620324" sldId="269"/>
            <ac:picMk id="8" creationId="{67AC770B-4FE3-4790-92BD-76CC56DA80C7}"/>
          </ac:picMkLst>
        </pc:picChg>
        <pc:picChg chg="add mod">
          <ac:chgData name="" userId="e2e7e3011869b593" providerId="LiveId" clId="{F04EC4E7-08B7-461E-9F7B-CB59529629D6}" dt="2022-12-01T10:25:06.446" v="1168" actId="1076"/>
          <ac:picMkLst>
            <pc:docMk/>
            <pc:sldMk cId="1020620324" sldId="269"/>
            <ac:picMk id="10" creationId="{5D1E6E04-E7BD-4EBC-AA41-C60A6E7E61EA}"/>
          </ac:picMkLst>
        </pc:picChg>
        <pc:picChg chg="add mod">
          <ac:chgData name="" userId="e2e7e3011869b593" providerId="LiveId" clId="{F04EC4E7-08B7-461E-9F7B-CB59529629D6}" dt="2022-12-01T10:25:06.446" v="1168" actId="1076"/>
          <ac:picMkLst>
            <pc:docMk/>
            <pc:sldMk cId="1020620324" sldId="269"/>
            <ac:picMk id="12" creationId="{438C7A17-C016-437C-B1EC-E177352A73E0}"/>
          </ac:picMkLst>
        </pc:picChg>
      </pc:sldChg>
    </pc:docChg>
  </pc:docChgLst>
  <pc:docChgLst>
    <pc:chgData userId="e2e7e3011869b593" providerId="LiveId" clId="{6B7C4F4E-1CF3-40C8-86B0-AA0A6DDA0DE5}"/>
    <pc:docChg chg="modSld">
      <pc:chgData name="" userId="e2e7e3011869b593" providerId="LiveId" clId="{6B7C4F4E-1CF3-40C8-86B0-AA0A6DDA0DE5}" dt="2022-12-01T05:39:38.832" v="5" actId="2711"/>
      <pc:docMkLst>
        <pc:docMk/>
      </pc:docMkLst>
      <pc:sldChg chg="addSp modSp">
        <pc:chgData name="" userId="e2e7e3011869b593" providerId="LiveId" clId="{6B7C4F4E-1CF3-40C8-86B0-AA0A6DDA0DE5}" dt="2022-12-01T05:39:38.832" v="5" actId="2711"/>
        <pc:sldMkLst>
          <pc:docMk/>
          <pc:sldMk cId="1366850006" sldId="260"/>
        </pc:sldMkLst>
        <pc:spChg chg="add mod">
          <ac:chgData name="" userId="e2e7e3011869b593" providerId="LiveId" clId="{6B7C4F4E-1CF3-40C8-86B0-AA0A6DDA0DE5}" dt="2022-12-01T05:39:38.832" v="5" actId="2711"/>
          <ac:spMkLst>
            <pc:docMk/>
            <pc:sldMk cId="1366850006" sldId="260"/>
            <ac:spMk id="6" creationId="{864FC503-E061-43AA-AAB1-91EA01F4AD6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수원역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대합실</c:v>
                </c:pt>
                <c:pt idx="1">
                  <c:v>플랫폼 1</c:v>
                </c:pt>
                <c:pt idx="2">
                  <c:v>플랫폼 2</c:v>
                </c:pt>
                <c:pt idx="3">
                  <c:v>플랫폼 3</c:v>
                </c:pt>
                <c:pt idx="4">
                  <c:v>플랫폼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44</c:v>
                </c:pt>
                <c:pt idx="2">
                  <c:v>16</c:v>
                </c:pt>
                <c:pt idx="3">
                  <c:v>34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D-44B8-AE5D-E71D02192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944880"/>
        <c:axId val="7540032"/>
      </c:barChart>
      <c:catAx>
        <c:axId val="9894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40032"/>
        <c:crosses val="autoZero"/>
        <c:auto val="1"/>
        <c:lblAlgn val="ctr"/>
        <c:lblOffset val="100"/>
        <c:noMultiLvlLbl val="0"/>
      </c:catAx>
      <c:valAx>
        <c:axId val="75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94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4013F4-3DAE-4B39-8EEC-3A060F0ECE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10D3A9-6AF1-4E5A-91E4-A24C88F77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BE91-DBCF-4BFE-A244-758924CCEACF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FBE583-2D86-41AA-9AFF-001E4ACA9F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7EC00-7A47-4E36-81C7-F02847F0D5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66A37-C8B0-41E8-964F-D28A20A45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50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40AD8-DE75-40C9-AC5D-FD288BD48D8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FBF8-27BC-4201-B2EA-E149509A22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478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306A-B084-433E-92AB-A421B6AD8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60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E38B-6B4C-4F24-BA40-672AC1E4CF7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9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C6D3-7900-40E8-9640-4FDD010AF4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8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5541-A8AD-468B-983C-D988B4B07F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1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8902-0C63-4526-AC02-B3EE7A557C5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0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062E5-675F-45CF-95F1-18FBBB60449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4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51F3-053C-40D1-84D0-8B99092B37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40C55-3DF5-43BE-B4A6-551A55FC252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9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0C78-111B-4B68-9FBC-3F361FDEB3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EDE5-3569-4871-9742-1D29ACE994C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7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238F-BF0C-4454-9D65-B30B42E86A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6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546C-A77D-4C36-9AC7-B777B24F7F9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5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CA90B2-E2C2-4C21-BE0D-314ACB06F6C9}"/>
              </a:ext>
            </a:extLst>
          </p:cNvPr>
          <p:cNvSpPr/>
          <p:nvPr/>
        </p:nvSpPr>
        <p:spPr>
          <a:xfrm>
            <a:off x="2329495" y="2559050"/>
            <a:ext cx="7497129" cy="148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수원역 </a:t>
            </a:r>
            <a:r>
              <a:rPr lang="en-US" altLang="ko-KR" sz="3600" b="1" i="1" dirty="0">
                <a:solidFill>
                  <a:srgbClr val="44546A">
                    <a:lumMod val="50000"/>
                  </a:srgbClr>
                </a:solidFill>
              </a:rPr>
              <a:t>RF</a:t>
            </a: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성능 테스트</a:t>
            </a:r>
            <a:endParaRPr lang="en-US" altLang="ko-KR" sz="3600" b="1" i="1" dirty="0">
              <a:solidFill>
                <a:srgbClr val="44546A">
                  <a:lumMod val="50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srgbClr val="44546A">
                    <a:lumMod val="50000"/>
                  </a:srgbClr>
                </a:solidFill>
              </a:rPr>
              <a:t>2022.11 .30</a:t>
            </a:r>
            <a:r>
              <a:rPr lang="ko-KR" altLang="en-US" sz="28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endParaRPr lang="en-US" altLang="ko-KR" sz="28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742387-8758-4D18-B8BF-67B29CC40B5F}"/>
              </a:ext>
            </a:extLst>
          </p:cNvPr>
          <p:cNvCxnSpPr>
            <a:cxnSpLocks/>
          </p:cNvCxnSpPr>
          <p:nvPr/>
        </p:nvCxnSpPr>
        <p:spPr>
          <a:xfrm>
            <a:off x="7552417" y="2520950"/>
            <a:ext cx="1080000" cy="0"/>
          </a:xfrm>
          <a:prstGeom prst="line">
            <a:avLst/>
          </a:prstGeom>
          <a:ln w="50800" cap="rnd">
            <a:solidFill>
              <a:srgbClr val="059E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306902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092589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61689C-B5A6-4D2B-B1F7-1CD020C7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2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77889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전체적인 구조 및 어플리케이션 구조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D4B527-DEF4-4992-A90A-A51A2F2A0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t="25850" r="39357" b="50000"/>
          <a:stretch/>
        </p:blipFill>
        <p:spPr>
          <a:xfrm>
            <a:off x="702560" y="1704340"/>
            <a:ext cx="5084934" cy="3449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73FD48-B1F2-4716-A6F8-40735268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35" y="1441035"/>
            <a:ext cx="3695700" cy="50863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8EEDAD-2A0B-43D9-8142-99722D06D92C}"/>
              </a:ext>
            </a:extLst>
          </p:cNvPr>
          <p:cNvSpPr/>
          <p:nvPr/>
        </p:nvSpPr>
        <p:spPr>
          <a:xfrm>
            <a:off x="1926853" y="5551784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수원역 전체적인 구조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00192-F7EC-4CCF-9357-E0DD0DAE3549}"/>
              </a:ext>
            </a:extLst>
          </p:cNvPr>
          <p:cNvSpPr/>
          <p:nvPr/>
        </p:nvSpPr>
        <p:spPr>
          <a:xfrm>
            <a:off x="7612135" y="1704340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47E57D-CC91-427A-B5B4-A51C1808D3A6}"/>
              </a:ext>
            </a:extLst>
          </p:cNvPr>
          <p:cNvSpPr/>
          <p:nvPr/>
        </p:nvSpPr>
        <p:spPr>
          <a:xfrm>
            <a:off x="7612134" y="1914775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BE676B-B23A-4F6B-835B-4868814530FB}"/>
              </a:ext>
            </a:extLst>
          </p:cNvPr>
          <p:cNvSpPr/>
          <p:nvPr/>
        </p:nvSpPr>
        <p:spPr>
          <a:xfrm>
            <a:off x="9803059" y="1818728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F2502-CAA7-44F3-A76D-4C4EE609F6CB}"/>
              </a:ext>
            </a:extLst>
          </p:cNvPr>
          <p:cNvSpPr txBox="1"/>
          <p:nvPr/>
        </p:nvSpPr>
        <p:spPr>
          <a:xfrm>
            <a:off x="6248400" y="1494706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en-US" altLang="ko-KR" sz="1100" dirty="0">
                <a:latin typeface="+mn-ea"/>
              </a:rPr>
              <a:t> RSSI </a:t>
            </a:r>
            <a:r>
              <a:rPr lang="ko-KR" altLang="en-US" sz="1100" dirty="0">
                <a:latin typeface="+mn-ea"/>
              </a:rPr>
              <a:t>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FDD7CD-D77F-486F-B2EC-178F1352FD70}"/>
              </a:ext>
            </a:extLst>
          </p:cNvPr>
          <p:cNvSpPr txBox="1"/>
          <p:nvPr/>
        </p:nvSpPr>
        <p:spPr>
          <a:xfrm>
            <a:off x="6248400" y="2019563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공통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ko-KR" altLang="en-US" sz="1100" dirty="0">
                <a:latin typeface="+mn-ea"/>
              </a:rPr>
              <a:t> 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C37ACC-8D05-477B-96F2-BDEB40A30D7D}"/>
              </a:ext>
            </a:extLst>
          </p:cNvPr>
          <p:cNvSpPr txBox="1"/>
          <p:nvPr/>
        </p:nvSpPr>
        <p:spPr>
          <a:xfrm>
            <a:off x="9803059" y="1179425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걸음 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F0D86-00E9-420D-AE39-94C67A450765}"/>
              </a:ext>
            </a:extLst>
          </p:cNvPr>
          <p:cNvSpPr txBox="1"/>
          <p:nvPr/>
        </p:nvSpPr>
        <p:spPr>
          <a:xfrm>
            <a:off x="7044407" y="654174"/>
            <a:ext cx="500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실시간 </a:t>
            </a:r>
            <a:r>
              <a:rPr lang="en-US" altLang="ko-KR" sz="1050" dirty="0">
                <a:latin typeface="+mn-ea"/>
              </a:rPr>
              <a:t>WIFI</a:t>
            </a:r>
            <a:r>
              <a:rPr lang="ko-KR" altLang="en-US" sz="1050" dirty="0">
                <a:latin typeface="+mn-ea"/>
              </a:rPr>
              <a:t>의 분포를 확인하기 위해 공통 와이파이 수와 </a:t>
            </a:r>
            <a:r>
              <a:rPr lang="en-US" altLang="ko-KR" sz="1050" dirty="0">
                <a:latin typeface="+mn-ea"/>
              </a:rPr>
              <a:t>RSSI</a:t>
            </a:r>
            <a:r>
              <a:rPr lang="ko-KR" altLang="en-US" sz="1050" dirty="0">
                <a:latin typeface="+mn-ea"/>
              </a:rPr>
              <a:t>값을 </a:t>
            </a:r>
            <a:r>
              <a:rPr lang="ko-KR" altLang="en-US" sz="1050" dirty="0" err="1">
                <a:latin typeface="+mn-ea"/>
              </a:rPr>
              <a:t>시각화하여</a:t>
            </a:r>
            <a:r>
              <a:rPr lang="ko-KR" altLang="en-US" sz="1050" dirty="0">
                <a:latin typeface="+mn-ea"/>
              </a:rPr>
              <a:t> 실시간 테스트 진행하였습니다</a:t>
            </a:r>
            <a:r>
              <a:rPr lang="en-US" altLang="ko-KR" sz="1050" dirty="0">
                <a:latin typeface="+mn-ea"/>
              </a:rPr>
              <a:t>.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216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FA86D2-096B-4AC1-9C48-A20CB2B6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0" y="1601765"/>
            <a:ext cx="3968001" cy="3926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0F7B8D-581E-4376-87B9-A7B93AF7E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1308474"/>
            <a:ext cx="5494020" cy="382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AC770B-4FE3-4790-92BD-76CC56DA8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2777908"/>
            <a:ext cx="5494020" cy="382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1E6E04-E7BD-4EBC-AA41-C60A6E7E6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4158654"/>
            <a:ext cx="5494020" cy="382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8C7A17-C016-437C-B1EC-E177352A7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5487925"/>
            <a:ext cx="5494021" cy="3822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87E53-325B-4CB5-82BC-546B6695CB21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실험 영역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4F26-39EE-4D38-8E9A-0D26E9D36017}"/>
              </a:ext>
            </a:extLst>
          </p:cNvPr>
          <p:cNvSpPr/>
          <p:nvPr/>
        </p:nvSpPr>
        <p:spPr>
          <a:xfrm>
            <a:off x="816973" y="5913617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F90AB1-2914-41B6-B69E-62340FCC390B}"/>
              </a:ext>
            </a:extLst>
          </p:cNvPr>
          <p:cNvSpPr/>
          <p:nvPr/>
        </p:nvSpPr>
        <p:spPr>
          <a:xfrm>
            <a:off x="7011829" y="1690722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상행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(2,3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F58AC-8F49-418C-9084-F728B5DA475C}"/>
              </a:ext>
            </a:extLst>
          </p:cNvPr>
          <p:cNvSpPr/>
          <p:nvPr/>
        </p:nvSpPr>
        <p:spPr>
          <a:xfrm>
            <a:off x="7011829" y="6024734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하행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(8,9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3FE9E7-EBD0-44F5-9A7F-7D5F564337D9}"/>
              </a:ext>
            </a:extLst>
          </p:cNvPr>
          <p:cNvSpPr/>
          <p:nvPr/>
        </p:nvSpPr>
        <p:spPr>
          <a:xfrm>
            <a:off x="7011829" y="3271119"/>
            <a:ext cx="383250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(4,5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E313EC-D70A-4679-B9E6-79104EE1B68E}"/>
              </a:ext>
            </a:extLst>
          </p:cNvPr>
          <p:cNvSpPr/>
          <p:nvPr/>
        </p:nvSpPr>
        <p:spPr>
          <a:xfrm>
            <a:off x="7011828" y="4776778"/>
            <a:ext cx="344709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(6,7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2062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0" y="307975"/>
            <a:ext cx="533941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영역별 시뮬레이션 결과 축소율 비교  </a:t>
            </a:r>
            <a:endParaRPr lang="en-US" altLang="ko-KR" sz="700" dirty="0">
              <a:solidFill>
                <a:srgbClr val="44546A">
                  <a:lumMod val="50000"/>
                </a:srgbClr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F1DC60-9A32-45AB-BFA2-32BF51FBC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15563"/>
              </p:ext>
            </p:extLst>
          </p:nvPr>
        </p:nvGraphicFramePr>
        <p:xfrm>
          <a:off x="1702688" y="1900522"/>
          <a:ext cx="8338934" cy="4499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09556F-B22E-4EEE-AEDC-BD3F607DF851}"/>
              </a:ext>
            </a:extLst>
          </p:cNvPr>
          <p:cNvSpPr/>
          <p:nvPr/>
        </p:nvSpPr>
        <p:spPr>
          <a:xfrm>
            <a:off x="20771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23%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569AD2-AFD4-46BB-BCFB-2A5578CD51DF}"/>
              </a:ext>
            </a:extLst>
          </p:cNvPr>
          <p:cNvSpPr/>
          <p:nvPr/>
        </p:nvSpPr>
        <p:spPr>
          <a:xfrm>
            <a:off x="36904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44%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6642642-DA0A-4D9C-8519-23EE8A34CFEA}"/>
              </a:ext>
            </a:extLst>
          </p:cNvPr>
          <p:cNvSpPr/>
          <p:nvPr/>
        </p:nvSpPr>
        <p:spPr>
          <a:xfrm>
            <a:off x="5201995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16%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943BF9-25FB-48D1-AAEE-8AB184E26BF6}"/>
              </a:ext>
            </a:extLst>
          </p:cNvPr>
          <p:cNvSpPr/>
          <p:nvPr/>
        </p:nvSpPr>
        <p:spPr>
          <a:xfrm>
            <a:off x="6815158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34%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EF50EC3-1922-4378-AAD3-D611F3A79EED}"/>
              </a:ext>
            </a:extLst>
          </p:cNvPr>
          <p:cNvSpPr/>
          <p:nvPr/>
        </p:nvSpPr>
        <p:spPr>
          <a:xfrm>
            <a:off x="8326522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31722-82EF-4F7B-A50E-DFA0A013544A}"/>
              </a:ext>
            </a:extLst>
          </p:cNvPr>
          <p:cNvSpPr txBox="1"/>
          <p:nvPr/>
        </p:nvSpPr>
        <p:spPr>
          <a:xfrm>
            <a:off x="6719582" y="1518407"/>
            <a:ext cx="547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시뮬레이션 성능 확인 결과 정확도는 모두 </a:t>
            </a:r>
            <a:r>
              <a:rPr lang="en-US" altLang="ko-KR" sz="1200" dirty="0"/>
              <a:t>100%</a:t>
            </a:r>
            <a:r>
              <a:rPr lang="ko-KR" altLang="en-US" sz="1200" dirty="0"/>
              <a:t>였으며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평균적으로 </a:t>
            </a:r>
            <a:r>
              <a:rPr lang="en-US" altLang="ko-KR" sz="1200" dirty="0"/>
              <a:t>30%</a:t>
            </a:r>
            <a:r>
              <a:rPr lang="ko-KR" altLang="en-US" sz="1200" dirty="0"/>
              <a:t>대</a:t>
            </a:r>
            <a:r>
              <a:rPr lang="en-US" altLang="ko-KR" sz="1200" dirty="0"/>
              <a:t>, </a:t>
            </a:r>
            <a:r>
              <a:rPr lang="ko-KR" altLang="en-US" sz="1200" dirty="0"/>
              <a:t>최대가 </a:t>
            </a:r>
            <a:r>
              <a:rPr lang="en-US" altLang="ko-KR" sz="1200" dirty="0"/>
              <a:t>44%</a:t>
            </a:r>
            <a:r>
              <a:rPr lang="ko-KR" altLang="en-US" sz="1200" dirty="0"/>
              <a:t>로 하나스퀘어 평균 축소율이 </a:t>
            </a:r>
            <a:r>
              <a:rPr lang="en-US" altLang="ko-KR" sz="1200" dirty="0"/>
              <a:t>34%</a:t>
            </a:r>
            <a:r>
              <a:rPr lang="ko-KR" altLang="en-US" sz="1200" dirty="0"/>
              <a:t>였던 것을 감안하면 높은 축소율을 보였습니다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1470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실시간 테스트 영상  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" name="platform2_2">
            <a:hlinkClick r:id="" action="ppaction://media"/>
            <a:extLst>
              <a:ext uri="{FF2B5EF4-FFF2-40B4-BE49-F238E27FC236}">
                <a16:creationId xmlns:a16="http://schemas.microsoft.com/office/drawing/2014/main" id="{60FE07F2-7A0A-467F-9873-D0E8D2E937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552" end="1477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7304" y="1837188"/>
            <a:ext cx="3248025" cy="4696938"/>
          </a:xfrm>
          <a:prstGeom prst="rect">
            <a:avLst/>
          </a:prstGeom>
        </p:spPr>
      </p:pic>
      <p:pic>
        <p:nvPicPr>
          <p:cNvPr id="3" name="platform2_3">
            <a:hlinkClick r:id="" action="ppaction://media"/>
            <a:extLst>
              <a:ext uri="{FF2B5EF4-FFF2-40B4-BE49-F238E27FC236}">
                <a16:creationId xmlns:a16="http://schemas.microsoft.com/office/drawing/2014/main" id="{503DE498-5E24-4D6B-A730-8BA1E5F439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54241" end="27795.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9138" y="1837188"/>
            <a:ext cx="3248025" cy="4696938"/>
          </a:xfrm>
          <a:prstGeom prst="rect">
            <a:avLst/>
          </a:prstGeom>
        </p:spPr>
      </p:pic>
      <p:pic>
        <p:nvPicPr>
          <p:cNvPr id="4" name="대합실">
            <a:hlinkClick r:id="" action="ppaction://media"/>
            <a:extLst>
              <a:ext uri="{FF2B5EF4-FFF2-40B4-BE49-F238E27FC236}">
                <a16:creationId xmlns:a16="http://schemas.microsoft.com/office/drawing/2014/main" id="{F81ED825-5E23-4E93-A178-7DB53FB6AD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12150" end="13300.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7395" y="1837189"/>
            <a:ext cx="3086100" cy="4696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B07737-F481-42F3-ACE4-63EAEB209F6A}"/>
              </a:ext>
            </a:extLst>
          </p:cNvPr>
          <p:cNvSpPr/>
          <p:nvPr/>
        </p:nvSpPr>
        <p:spPr>
          <a:xfrm>
            <a:off x="1313795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561FA-758D-4284-9E72-A590E3F634AD}"/>
              </a:ext>
            </a:extLst>
          </p:cNvPr>
          <p:cNvSpPr/>
          <p:nvPr/>
        </p:nvSpPr>
        <p:spPr>
          <a:xfrm>
            <a:off x="5064666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1AF6A7-DB15-48D6-A42C-488389DEA12D}"/>
              </a:ext>
            </a:extLst>
          </p:cNvPr>
          <p:cNvSpPr/>
          <p:nvPr/>
        </p:nvSpPr>
        <p:spPr>
          <a:xfrm>
            <a:off x="8896500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4BA04-102C-45D6-9A66-C68CC464041C}"/>
              </a:ext>
            </a:extLst>
          </p:cNvPr>
          <p:cNvSpPr txBox="1"/>
          <p:nvPr/>
        </p:nvSpPr>
        <p:spPr>
          <a:xfrm>
            <a:off x="6041447" y="232056"/>
            <a:ext cx="547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수렴까지 소요 걸음 수는 대합실은 </a:t>
            </a:r>
            <a:r>
              <a:rPr lang="en-US" altLang="ko-KR" sz="1200" dirty="0"/>
              <a:t>200</a:t>
            </a:r>
            <a:r>
              <a:rPr lang="ko-KR" altLang="en-US" sz="1200" dirty="0"/>
              <a:t>걸음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플랫폼은 </a:t>
            </a:r>
            <a:r>
              <a:rPr lang="en-US" altLang="ko-KR" sz="1200" dirty="0"/>
              <a:t>100</a:t>
            </a:r>
            <a:r>
              <a:rPr lang="ko-KR" altLang="en-US" sz="1200" dirty="0"/>
              <a:t>걸음대로 보였으며 수렴 후에도 사용자 이동을 잘 따라오는 결과를 보였습니다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다만 영역이 넓어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감당하지 못해 앱이 꺼지거나 </a:t>
            </a:r>
            <a:r>
              <a:rPr lang="ko-KR" altLang="en-US" sz="1200" dirty="0" err="1"/>
              <a:t>렉이</a:t>
            </a:r>
            <a:r>
              <a:rPr lang="ko-KR" altLang="en-US" sz="1200" dirty="0"/>
              <a:t> 걸리는 문제가 보여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줄이는 디버깅이 필요합니다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00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672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190</Words>
  <Application>Microsoft Office PowerPoint</Application>
  <PresentationFormat>와이드스크린</PresentationFormat>
  <Paragraphs>29</Paragraphs>
  <Slides>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SKH</cp:lastModifiedBy>
  <cp:revision>10</cp:revision>
  <dcterms:created xsi:type="dcterms:W3CDTF">2021-02-25T15:11:47Z</dcterms:created>
  <dcterms:modified xsi:type="dcterms:W3CDTF">2022-12-01T10:58:24Z</dcterms:modified>
</cp:coreProperties>
</file>